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8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126901" y="6477000"/>
            <a:ext cx="18473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32523" y="1051587"/>
            <a:ext cx="7071736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32976" y="3703318"/>
            <a:ext cx="7071283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637036" y="3627436"/>
            <a:ext cx="707424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12192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637036" y="3627436"/>
            <a:ext cx="707424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12192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1219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9491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304800" y="1036636"/>
            <a:ext cx="1158663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6799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85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11513"/>
            <a:ext cx="1158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1" y="1051587"/>
            <a:ext cx="11573935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11530463" y="6463718"/>
            <a:ext cx="58776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1219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12191933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12191933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4908" y="362876"/>
            <a:ext cx="1219193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1219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=""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040" y="6271181"/>
            <a:ext cx="1900792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304800" y="6254726"/>
            <a:ext cx="163324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5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32BE5BF-9922-45FB-8F3F-4446D40A051B}"/>
              </a:ext>
            </a:extLst>
          </p:cNvPr>
          <p:cNvSpPr txBox="1">
            <a:spLocks/>
          </p:cNvSpPr>
          <p:nvPr/>
        </p:nvSpPr>
        <p:spPr>
          <a:xfrm>
            <a:off x="2395728" y="2614004"/>
            <a:ext cx="7077456" cy="124358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ＭＳ Ｐゴシック" pitchFamily="48" charset="-128"/>
                <a:cs typeface="ＭＳ Ｐゴシック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  <a:ea typeface="ＭＳ Ｐゴシック" pitchFamily="48" charset="-128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  <a:ea typeface="ＭＳ Ｐゴシック" pitchFamily="48" charset="-128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  <a:ea typeface="ＭＳ Ｐゴシック" pitchFamily="48" charset="-128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  <a:ea typeface="ＭＳ Ｐゴシック" pitchFamily="48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defTabSz="914400"/>
            <a:r>
              <a:rPr lang="en-US" kern="0" dirty="0" smtClean="0">
                <a:solidFill>
                  <a:schemeClr val="tx1">
                    <a:lumMod val="50000"/>
                  </a:schemeClr>
                </a:solidFill>
              </a:rPr>
              <a:t>ERSI 2022 Boeing CSM Verification Test Data Round Robin Results</a:t>
            </a:r>
            <a:endParaRPr lang="en-US" kern="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0D537F64-4C96-4AA8-BB21-E8053A3186DD}"/>
              </a:ext>
            </a:extLst>
          </p:cNvPr>
          <p:cNvSpPr txBox="1">
            <a:spLocks/>
          </p:cNvSpPr>
          <p:nvPr/>
        </p:nvSpPr>
        <p:spPr>
          <a:xfrm>
            <a:off x="2260042" y="4901478"/>
            <a:ext cx="7077456" cy="868680"/>
          </a:xfrm>
          <a:prstGeom prst="rect">
            <a:avLst/>
          </a:prstGeom>
        </p:spPr>
        <p:txBody>
          <a:bodyPr>
            <a:normAutofit/>
          </a:bodyPr>
          <a:lstStyle>
            <a:lvl1pPr marL="57150" indent="-57150" algn="l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tabLst/>
              <a:defRPr sz="2400" b="1">
                <a:solidFill>
                  <a:schemeClr val="tx1"/>
                </a:solidFill>
                <a:latin typeface="+mn-lt"/>
                <a:ea typeface="ＭＳ Ｐゴシック" pitchFamily="48" charset="-128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8" charset="-128"/>
              </a:defRPr>
            </a:lvl2pPr>
            <a:lvl3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Char char="-"/>
              <a:defRPr sz="1800">
                <a:solidFill>
                  <a:schemeClr val="tx1"/>
                </a:solidFill>
                <a:latin typeface="+mn-lt"/>
                <a:ea typeface="ＭＳ Ｐゴシック" pitchFamily="48" charset="-128"/>
              </a:defRPr>
            </a:lvl3pPr>
            <a:lvl4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Char char="+"/>
              <a:defRPr sz="1800">
                <a:solidFill>
                  <a:schemeClr val="tx1"/>
                </a:solidFill>
                <a:latin typeface="+mn-lt"/>
                <a:ea typeface="ＭＳ Ｐゴシック" pitchFamily="48" charset="-128"/>
              </a:defRPr>
            </a:lvl4pPr>
            <a:lvl5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ＭＳ Ｐゴシック" pitchFamily="48" charset="-128"/>
              </a:defRPr>
            </a:lvl5pPr>
            <a:lvl6pPr marL="2228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pitchFamily="48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pitchFamily="48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pitchFamily="48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pitchFamily="48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914400">
              <a:buFont typeface="Arial" panose="020B0604020202020204" pitchFamily="34" charset="0"/>
              <a:buNone/>
            </a:pPr>
            <a:r>
              <a:rPr lang="en-US" kern="0" dirty="0" smtClean="0">
                <a:solidFill>
                  <a:schemeClr val="tx1">
                    <a:lumMod val="50000"/>
                  </a:schemeClr>
                </a:solidFill>
              </a:rPr>
              <a:t>Moises Y. Ocasio</a:t>
            </a:r>
            <a:endParaRPr lang="en-US" kern="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6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283" y="560439"/>
            <a:ext cx="11840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  <a:cs typeface="Arial"/>
              </a:rPr>
              <a:t>Summary</a:t>
            </a:r>
            <a:endParaRPr lang="en-US" sz="2400" b="1" dirty="0" smtClean="0">
              <a:solidFill>
                <a:schemeClr val="tx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572" y="1321455"/>
            <a:ext cx="11692521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Arial"/>
                <a:cs typeface="Arial"/>
              </a:rPr>
              <a:t>Aluminum 7075-T651,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Arial"/>
                <a:cs typeface="Arial"/>
              </a:rPr>
              <a:t>Growth rate data provided from two sources : Boeing testing, MSU testing (Dr. Jim Newman)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Arial"/>
                <a:cs typeface="Arial"/>
              </a:rPr>
              <a:t>2 tasks used for round robin exercise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Arial"/>
                <a:cs typeface="Arial"/>
              </a:rPr>
              <a:t>Task A: 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  <a:cs typeface="Arial"/>
              </a:rPr>
              <a:t>Constant Amplitude with Spike Overloads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50000"/>
                  </a:schemeClr>
                </a:solidFill>
                <a:cs typeface="Arial"/>
              </a:rPr>
              <a:t>Task B: Fighter Lower Wing 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cs typeface="Arial"/>
              </a:rPr>
              <a:t>Spectrum</a:t>
            </a:r>
          </a:p>
          <a:p>
            <a:pPr lvl="1">
              <a:lnSpc>
                <a:spcPct val="150000"/>
              </a:lnSpc>
            </a:pPr>
            <a:endParaRPr lang="en-US" b="1" dirty="0">
              <a:solidFill>
                <a:schemeClr val="tx1">
                  <a:lumMod val="50000"/>
                </a:schemeClr>
              </a:solidFill>
              <a:cs typeface="Arial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>
                  <a:lumMod val="50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05" y="2824315"/>
            <a:ext cx="1748334" cy="27110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28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2" y="1325807"/>
            <a:ext cx="8636046" cy="48127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0684" y="676387"/>
            <a:ext cx="1184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cs typeface="Arial"/>
              </a:rPr>
              <a:t>Task A: 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cs typeface="Arial"/>
              </a:rPr>
              <a:t>Constant Amplitude with Spike Overloads Prediction</a:t>
            </a:r>
            <a:endParaRPr lang="en-US" b="1" dirty="0" smtClean="0">
              <a:solidFill>
                <a:schemeClr val="tx1">
                  <a:lumMod val="50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348317"/>
              </p:ext>
            </p:extLst>
          </p:nvPr>
        </p:nvGraphicFramePr>
        <p:xfrm>
          <a:off x="7297502" y="465681"/>
          <a:ext cx="4605803" cy="728028"/>
        </p:xfrm>
        <a:graphic>
          <a:graphicData uri="http://schemas.openxmlformats.org/drawingml/2006/table">
            <a:tbl>
              <a:tblPr firstRow="1" firstCol="1" bandRow="1"/>
              <a:tblGrid>
                <a:gridCol w="926199"/>
                <a:gridCol w="730233"/>
                <a:gridCol w="714501"/>
                <a:gridCol w="631022"/>
                <a:gridCol w="841363"/>
                <a:gridCol w="762485"/>
              </a:tblGrid>
              <a:tr h="548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Configuration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Specimen Thickness (in)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Specimen Width (in)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Stress Level (ksi)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Stress Ratio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Test Type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0.245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3.950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Overload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634180"/>
              </p:ext>
            </p:extLst>
          </p:nvPr>
        </p:nvGraphicFramePr>
        <p:xfrm>
          <a:off x="8067905" y="1274999"/>
          <a:ext cx="3835400" cy="1998980"/>
        </p:xfrm>
        <a:graphic>
          <a:graphicData uri="http://schemas.openxmlformats.org/drawingml/2006/table">
            <a:tbl>
              <a:tblPr/>
              <a:tblGrid>
                <a:gridCol w="2296647"/>
                <a:gridCol w="757893"/>
                <a:gridCol w="780860"/>
              </a:tblGrid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Errors (v. Specimen 16)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 Life %error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acrit %error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SwRI (Gen. Willenborg, Rso = 3)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SwRI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(Strip Yield, α = 2)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USAF A-10 (SOLR = 1.94)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ESRD 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Willenborg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ESRD (J algorithm,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 = 1/4)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ESRD (J algorithm,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 = 1/2)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-70%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Walker 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Fastran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VCF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α1 = 1.85)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Boeing, CSM1998 (R = 0, 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 = 3)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35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99" y="1267863"/>
            <a:ext cx="8515037" cy="483026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0684" y="676387"/>
            <a:ext cx="11840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cs typeface="Arial"/>
              </a:rPr>
              <a:t>Task 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cs typeface="Arial"/>
              </a:rPr>
              <a:t>B: </a:t>
            </a:r>
            <a:r>
              <a:rPr lang="en-US" b="1" dirty="0">
                <a:solidFill>
                  <a:schemeClr val="tx1">
                    <a:lumMod val="50000"/>
                  </a:schemeClr>
                </a:solidFill>
                <a:cs typeface="Arial"/>
              </a:rPr>
              <a:t>Fighter Lower Wing Spectrum</a:t>
            </a:r>
            <a:endParaRPr lang="en-US" b="1" dirty="0" smtClean="0">
              <a:solidFill>
                <a:schemeClr val="tx1">
                  <a:lumMod val="50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718365"/>
              </p:ext>
            </p:extLst>
          </p:nvPr>
        </p:nvGraphicFramePr>
        <p:xfrm>
          <a:off x="7861530" y="454243"/>
          <a:ext cx="4041775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968375"/>
                <a:gridCol w="900430"/>
                <a:gridCol w="697865"/>
                <a:gridCol w="608965"/>
                <a:gridCol w="866140"/>
              </a:tblGrid>
              <a:tr h="548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Configuration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Specimen Thickness (in)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Specimen Width (in)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Stress Level (ksi)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Test Type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0.246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3.960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Lower Wing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078372"/>
              </p:ext>
            </p:extLst>
          </p:nvPr>
        </p:nvGraphicFramePr>
        <p:xfrm>
          <a:off x="8233005" y="1325807"/>
          <a:ext cx="3670300" cy="1446530"/>
        </p:xfrm>
        <a:graphic>
          <a:graphicData uri="http://schemas.openxmlformats.org/drawingml/2006/table">
            <a:tbl>
              <a:tblPr/>
              <a:tblGrid>
                <a:gridCol w="2274979"/>
                <a:gridCol w="705244"/>
                <a:gridCol w="690077"/>
              </a:tblGrid>
              <a:tr h="184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Errors (v. Specimen 10)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CG Life %error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acrit %error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SwRI (Gen. Willenborg, Rso = 3)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SwRI (Strip Yield, α = 2)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USAF A-10 (SOLR = 1.94)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Walker (Fastran, VCF 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α1 = 1.85)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Boeing, CSM1998 (R = 0, 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 = 3)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9655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331</Words>
  <Application>Microsoft Office PowerPoint</Application>
  <PresentationFormat>Widescreen</PresentationFormat>
  <Paragraphs>81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Lucida Grande</vt:lpstr>
      <vt:lpstr>Times</vt:lpstr>
      <vt:lpstr>Times New Roman</vt:lpstr>
      <vt:lpstr>Trebuchet MS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Company>The Boeing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Ocasio-Latorre, Moises Y</dc:creator>
  <cp:lastModifiedBy>Ocasio-Latorre, Moises Y</cp:lastModifiedBy>
  <cp:revision>5</cp:revision>
  <dcterms:created xsi:type="dcterms:W3CDTF">2023-02-15T15:39:55Z</dcterms:created>
  <dcterms:modified xsi:type="dcterms:W3CDTF">2023-02-15T16:18:05Z</dcterms:modified>
</cp:coreProperties>
</file>