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sldIdLst>
    <p:sldId id="256" r:id="rId2"/>
    <p:sldId id="424" r:id="rId3"/>
    <p:sldId id="427" r:id="rId4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5"/>
    <p:restoredTop sz="94830"/>
  </p:normalViewPr>
  <p:slideViewPr>
    <p:cSldViewPr snapToGrid="0" snapToObjects="1">
      <p:cViewPr varScale="1">
        <p:scale>
          <a:sx n="152" d="100"/>
          <a:sy n="152" d="100"/>
        </p:scale>
        <p:origin x="218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alker999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hyperlink" Target="mailto:rtpilarczyk@hill-engineeri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Fatigue Crack Growth &amp; Testing Committee – Monthly Meeting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Kevin Walker, committee lead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kwalker999@hotmail.com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Robert Pilarczyk, committee co-lead 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rtpilarczyk@hill-engineering.com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5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Fit Fastener (IFF) Effort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51587"/>
            <a:ext cx="8686800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tx2"/>
              </a:buClr>
              <a:buSzPct val="143000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Overview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Open literature documents fatigue life benefits due to neat fit and IFF, but there are no well-established and validated methods to account for the benefits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A-10 Damage Tolerance Analyses (DTAs) currently do not include any such benefit</a:t>
            </a:r>
          </a:p>
          <a:p>
            <a:pPr marL="0" indent="0">
              <a:buClr>
                <a:schemeClr val="tx2"/>
              </a:buClr>
              <a:buSzPct val="143000"/>
              <a:buNone/>
            </a:pPr>
            <a:endParaRPr lang="en-US" sz="11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43000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Objective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Develop an empirically validated analytical methodology to quantify the damage tolerance impacts of applicable A-10 fastener installations with neat or interference fits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1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00000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Phased approach with increasing complexity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1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Phase 1: assessment of as-installed state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Simulate and empirically quantify the strain and stress state near a hole in the presence of an interference fit fastener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585658"/>
                </a:solidFill>
                <a:latin typeface="Arial" panose="020B0604020202020204" pitchFamily="34" charset="0"/>
              </a:rPr>
              <a:t>3 levels of interference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585658"/>
                </a:solidFill>
                <a:latin typeface="Arial" panose="020B0604020202020204" pitchFamily="34" charset="0"/>
              </a:rPr>
              <a:t>3D nonlinear FE process modeling; DIC and strain gages for surface strain measurements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1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Phase 2: fastener installed + remote loading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Repeat Phase 1 but with the addition of remote loading and unloading (multiple load levels and interference levels)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Phase 3: analytical methodology to account for interference fit fasteners during crack growth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Perform multi-point fatigue crack growth analyses including interference fit fastener conditions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Blind predictions prior to fatigue testing to be performed in Phase 4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rgbClr val="585658"/>
                </a:solidFill>
                <a:latin typeface="Arial" panose="020B0604020202020204" pitchFamily="34" charset="0"/>
              </a:rPr>
              <a:t>Phase 4: fatigue crack growth testing with interference fit fasteners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Perform fatigue crack growth testing of neat fit and interference fit conditions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>
                <a:solidFill>
                  <a:srgbClr val="585658"/>
                </a:solidFill>
                <a:latin typeface="Arial" panose="020B0604020202020204" pitchFamily="34" charset="0"/>
              </a:rPr>
              <a:t>Use fatigue test data for validation and refinement of analytical methodology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100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43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Fit Fastener (IFF) Effort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4" y="1051587"/>
            <a:ext cx="8436077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Clr>
                <a:schemeClr val="tx2"/>
              </a:buClr>
              <a:buSzPct val="100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Current Status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Test plan in progress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Currently working on material procurement, coupon manufacturing </a:t>
            </a:r>
          </a:p>
          <a:p>
            <a:pPr>
              <a:buClr>
                <a:schemeClr val="tx2"/>
              </a:buClr>
              <a:buSzPct val="100000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00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Timeline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Coupon manufacturing expected to finish by </a:t>
            </a:r>
            <a:r>
              <a:rPr lang="en-US" sz="2200" dirty="0">
                <a:solidFill>
                  <a:srgbClr val="585658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xxx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Phase 1 testing to be performed by </a:t>
            </a:r>
            <a:r>
              <a:rPr lang="en-US" sz="2200" dirty="0">
                <a:solidFill>
                  <a:srgbClr val="585658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xxx</a:t>
            </a:r>
          </a:p>
          <a:p>
            <a:pPr marL="228600" lvl="1" indent="0">
              <a:lnSpc>
                <a:spcPct val="90000"/>
              </a:lnSpc>
              <a:buClr>
                <a:schemeClr val="tx2"/>
              </a:buClr>
              <a:buNone/>
            </a:pPr>
            <a:endParaRPr lang="en-US" sz="22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00000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4522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133716</TotalTime>
  <Words>298</Words>
  <Application>Microsoft Office PowerPoint</Application>
  <PresentationFormat>Letter Paper (8.5x11 in)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Lucida Grande</vt:lpstr>
      <vt:lpstr>Times</vt:lpstr>
      <vt:lpstr>Trebuchet MS</vt:lpstr>
      <vt:lpstr>Wingdings</vt:lpstr>
      <vt:lpstr>Default Theme</vt:lpstr>
      <vt:lpstr>Fatigue Crack Growth &amp; Testing Committee – Monthly Meeting</vt:lpstr>
      <vt:lpstr>Interference Fit Fastener (IFF) Effort</vt:lpstr>
      <vt:lpstr>Interference Fit Fastener (IFF) Effort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Renan Ribeiro</cp:lastModifiedBy>
  <cp:revision>263</cp:revision>
  <cp:lastPrinted>2019-01-09T17:44:21Z</cp:lastPrinted>
  <dcterms:created xsi:type="dcterms:W3CDTF">2017-09-11T22:44:04Z</dcterms:created>
  <dcterms:modified xsi:type="dcterms:W3CDTF">2023-01-11T21:37:01Z</dcterms:modified>
</cp:coreProperties>
</file>